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3" r:id="rId17"/>
    <p:sldId id="274" r:id="rId18"/>
    <p:sldId id="283" r:id="rId19"/>
    <p:sldId id="266" r:id="rId20"/>
    <p:sldId id="267" r:id="rId21"/>
    <p:sldId id="268" r:id="rId22"/>
    <p:sldId id="269" r:id="rId23"/>
    <p:sldId id="272" r:id="rId24"/>
    <p:sldId id="273" r:id="rId25"/>
    <p:sldId id="26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33" d="100"/>
          <a:sy n="33" d="100"/>
        </p:scale>
        <p:origin x="3594" y="1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5" y="203200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96695" y="3429000"/>
            <a:ext cx="6588000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pour Kasparov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leurs tarif et supérieur à la moyenne car 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 des articles intéressants 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429788"/>
            <a:ext cx="5995259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Error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404 très original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voice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bot, dispositif omnicanaux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, intégration CSS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40 récompenses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593805"/>
            <a:ext cx="6258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(un des plus jolie du benchmark)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Mette en place des webinars 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571336"/>
            <a:ext cx="6336000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 j’imagine qu’ils font des prix attractif.)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429000"/>
            <a:ext cx="633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60" y="1460583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47822" y="1452008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47822" y="1905481"/>
            <a:ext cx="365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ABCDEFGHIJKLMNOPQRSTUVWXYZ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4173" y="1371600"/>
            <a:ext cx="3766630" cy="156902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163358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Témoignage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853935"/>
            <a:ext cx="316892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853935"/>
            <a:ext cx="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853935"/>
            <a:ext cx="3168920" cy="11501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Objectifs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733646" y="1789380"/>
            <a:ext cx="387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Fonder une agence web, définir son identité graphique et créer un site d’agence basé sur un thème Wordpress.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Notes &amp; références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6788CF75-3686-436D-9868-57B30712A39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613F771-2714-4103-9AD6-65627A01C9DE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121D7C0-F5E3-49DB-BCC7-43433282310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61DA64A4-00B2-4742-9956-0556CDD1309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9A26C069-7966-4261-AC79-F563CC36AC4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A7D026B-01FC-4D3E-859B-7864DD983C0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4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1DB9D-A199-4C5C-A0D1-DC72F09D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6" y="2285994"/>
            <a:ext cx="512937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Publique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554018" y="2413337"/>
            <a:ext cx="485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artisans, commerçants, particulier,… Il n’y a pas de limite établi quand à la cible de clientèle.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2211280" y="2246754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6" y="3826933"/>
            <a:ext cx="658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(site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462</Words>
  <Application>Microsoft Office PowerPoint</Application>
  <PresentationFormat>Grand écran</PresentationFormat>
  <Paragraphs>78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Circular Std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21</cp:revision>
  <dcterms:created xsi:type="dcterms:W3CDTF">2021-07-05T12:18:03Z</dcterms:created>
  <dcterms:modified xsi:type="dcterms:W3CDTF">2021-07-12T12:56:30Z</dcterms:modified>
</cp:coreProperties>
</file>